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8" r:id="rId2"/>
    <p:sldId id="257" r:id="rId3"/>
    <p:sldId id="258" r:id="rId4"/>
    <p:sldId id="260" r:id="rId5"/>
    <p:sldId id="259" r:id="rId6"/>
    <p:sldId id="269" r:id="rId7"/>
    <p:sldId id="266" r:id="rId8"/>
    <p:sldId id="270" r:id="rId9"/>
    <p:sldId id="261" r:id="rId10"/>
    <p:sldId id="264" r:id="rId11"/>
    <p:sldId id="265" r:id="rId12"/>
    <p:sldId id="263" r:id="rId13"/>
    <p:sldId id="271" r:id="rId14"/>
    <p:sldId id="262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7CB0-2351-4577-A095-7C4EAFAFB37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D3C1D-DBFF-4922-B709-D4AE6271A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D3C1D-DBFF-4922-B709-D4AE6271AED6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163AB-8A97-40CC-9BF4-B1D1B6AFF140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163AB-8A97-40CC-9BF4-B1D1B6AFF140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163AB-8A97-40CC-9BF4-B1D1B6AFF140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D3C1D-DBFF-4922-B709-D4AE6271AED6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77379-3ED8-4591-AA03-3C010F88F2B7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D3C1D-DBFF-4922-B709-D4AE6271AED6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EB3F2-95DE-4993-A018-35AE88E50058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163AB-8A97-40CC-9BF4-B1D1B6AFF140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163AB-8A97-40CC-9BF4-B1D1B6AFF140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163AB-8A97-40CC-9BF4-B1D1B6AFF140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D3C1D-DBFF-4922-B709-D4AE6271AED6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3D8F2-CCDD-40A5-A1FC-1E60839E56F8}" type="slidenum">
              <a:rPr lang="fr-FR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D3C1D-DBFF-4922-B709-D4AE6271AED6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163AB-8A97-40CC-9BF4-B1D1B6AFF140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362045-88D9-4324-AC67-B5ED23A1F68B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447FC0-D745-4E3D-8E15-DA1CD76448C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ach.christian@wanadoo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Feuille_Microsoft_Office_Excel_97-20031.xls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Bonjour </a:t>
            </a:r>
            <a:r>
              <a:rPr lang="fr-FR" dirty="0" smtClean="0"/>
              <a:t>a tous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Je me présente </a:t>
            </a:r>
          </a:p>
          <a:p>
            <a:pPr algn="ctr"/>
            <a:r>
              <a:rPr lang="fr-FR" dirty="0" smtClean="0"/>
              <a:t>Christian WACH </a:t>
            </a:r>
          </a:p>
          <a:p>
            <a:pPr algn="ctr"/>
            <a:r>
              <a:rPr lang="fr-FR" sz="3600" dirty="0" smtClean="0">
                <a:latin typeface="Algerian" pitchFamily="82" charset="0"/>
              </a:rPr>
              <a:t>Président du Cyclo Club EPFIG</a:t>
            </a:r>
          </a:p>
          <a:p>
            <a:pPr algn="ctr"/>
            <a:endParaRPr lang="fr-FR" dirty="0"/>
          </a:p>
        </p:txBody>
      </p:sp>
      <p:pic>
        <p:nvPicPr>
          <p:cNvPr id="1026" name="Picture 2" descr="C:\Users\Christian\Pictures\Semaine fédérale 2007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429000"/>
            <a:ext cx="2321717" cy="30956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7145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Remise d’une Gratitude Fédérale</a:t>
            </a:r>
            <a:br>
              <a:rPr lang="fr-FR" dirty="0" smtClean="0"/>
            </a:br>
            <a:r>
              <a:rPr lang="fr-FR" sz="3600" dirty="0" smtClean="0"/>
              <a:t>Ruban bleu Sécurité 2007 à LIMOGES                                   par le Président                   Dominique LAMOULLER</a:t>
            </a:r>
            <a:endParaRPr lang="fr-FR" sz="3600" dirty="0"/>
          </a:p>
        </p:txBody>
      </p:sp>
      <p:pic>
        <p:nvPicPr>
          <p:cNvPr id="4" name="Espace réservé du contenu 3" descr="Ruban bleu sécurité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00166" y="2071678"/>
            <a:ext cx="6035040" cy="4526280"/>
          </a:xfrm>
        </p:spPr>
      </p:pic>
    </p:spTree>
  </p:cSld>
  <p:clrMapOvr>
    <a:masterClrMapping/>
  </p:clrMapOvr>
  <p:transition advTm="10000">
    <p:wheel spokes="8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Gratitude Fédérale 2007</a:t>
            </a:r>
            <a:endParaRPr lang="fr-FR" dirty="0"/>
          </a:p>
        </p:txBody>
      </p:sp>
      <p:pic>
        <p:nvPicPr>
          <p:cNvPr id="4" name="Espace réservé du contenu 3" descr="REMISE RUBAN BLEU SECURITE 0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74125" y="1691322"/>
            <a:ext cx="3395749" cy="4526280"/>
          </a:xfrm>
        </p:spPr>
      </p:pic>
    </p:spTree>
  </p:cSld>
  <p:clrMapOvr>
    <a:masterClrMapping/>
  </p:clrMapOvr>
  <p:transition advTm="10000">
    <p:wheel spokes="8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le GILET FLUO 2008</a:t>
            </a:r>
            <a:endParaRPr lang="fr-FR" dirty="0"/>
          </a:p>
        </p:txBody>
      </p:sp>
      <p:pic>
        <p:nvPicPr>
          <p:cNvPr id="4" name="Espace réservé du contenu 3" descr="Réunion Sécurité 07 nov 08 00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92562" y="1142984"/>
            <a:ext cx="4126808" cy="5500726"/>
          </a:xfrm>
        </p:spPr>
      </p:pic>
    </p:spTree>
  </p:cSld>
  <p:clrMapOvr>
    <a:masterClrMapping/>
  </p:clrMapOvr>
  <p:transition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PARIS / BREST / PARIS</a:t>
            </a:r>
            <a:br>
              <a:rPr lang="fr-FR" dirty="0" smtClean="0"/>
            </a:br>
            <a:r>
              <a:rPr lang="fr-FR" dirty="0" smtClean="0"/>
              <a:t>2011 ET 1226 KM</a:t>
            </a:r>
            <a:endParaRPr lang="fr-FR" dirty="0"/>
          </a:p>
        </p:txBody>
      </p:sp>
      <p:pic>
        <p:nvPicPr>
          <p:cNvPr id="4" name="Espace réservé du contenu 3" descr="DSCN34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7" name="Plaque 6"/>
          <p:cNvSpPr/>
          <p:nvPr/>
        </p:nvSpPr>
        <p:spPr>
          <a:xfrm>
            <a:off x="0" y="3068960"/>
            <a:ext cx="147565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FRANCOIS</a:t>
            </a:r>
          </a:p>
          <a:p>
            <a:pPr algn="ctr"/>
            <a:r>
              <a:rPr lang="fr-FR" sz="1200" dirty="0" smtClean="0"/>
              <a:t>DOMINIQUE</a:t>
            </a:r>
          </a:p>
          <a:p>
            <a:pPr algn="ctr"/>
            <a:r>
              <a:rPr lang="fr-FR" sz="1200" dirty="0" smtClean="0"/>
              <a:t>TIMOTHE</a:t>
            </a:r>
          </a:p>
          <a:p>
            <a:pPr algn="ctr"/>
            <a:r>
              <a:rPr lang="fr-FR" sz="1200" dirty="0" smtClean="0"/>
              <a:t>VINCENT</a:t>
            </a:r>
            <a:endParaRPr lang="fr-FR" sz="1200" dirty="0"/>
          </a:p>
        </p:txBody>
      </p:sp>
      <p:sp>
        <p:nvSpPr>
          <p:cNvPr id="8" name="Plaque 7"/>
          <p:cNvSpPr/>
          <p:nvPr/>
        </p:nvSpPr>
        <p:spPr>
          <a:xfrm>
            <a:off x="0" y="1556792"/>
            <a:ext cx="147565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DE GAUCHE</a:t>
            </a:r>
          </a:p>
          <a:p>
            <a:pPr algn="ctr"/>
            <a:r>
              <a:rPr lang="fr-FR" sz="1600" dirty="0" smtClean="0"/>
              <a:t>A DROITE</a:t>
            </a:r>
            <a:endParaRPr lang="fr-FR" sz="1600" dirty="0"/>
          </a:p>
        </p:txBody>
      </p:sp>
      <p:sp>
        <p:nvSpPr>
          <p:cNvPr id="9" name="Cadre 8"/>
          <p:cNvSpPr/>
          <p:nvPr/>
        </p:nvSpPr>
        <p:spPr>
          <a:xfrm>
            <a:off x="7668344" y="1556792"/>
            <a:ext cx="1475656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L’ARRIERE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Cadre 9"/>
          <p:cNvSpPr/>
          <p:nvPr/>
        </p:nvSpPr>
        <p:spPr>
          <a:xfrm>
            <a:off x="7740352" y="4293096"/>
            <a:ext cx="1403648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LE PRESIDENT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Mme L’ADJOINTE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2290762"/>
          </a:xfrm>
        </p:spPr>
        <p:txBody>
          <a:bodyPr/>
          <a:lstStyle/>
          <a:p>
            <a:r>
              <a:rPr lang="fr-FR" sz="4000" dirty="0" smtClean="0">
                <a:solidFill>
                  <a:srgbClr val="FF0000"/>
                </a:solidFill>
              </a:rPr>
              <a:t>..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8856" name="Rectangle 8"/>
          <p:cNvSpPr>
            <a:spLocks noGrp="1" noChangeArrowheads="1"/>
          </p:cNvSpPr>
          <p:nvPr>
            <p:ph idx="1"/>
          </p:nvPr>
        </p:nvSpPr>
        <p:spPr>
          <a:xfrm>
            <a:off x="928662" y="857232"/>
            <a:ext cx="7316813" cy="557216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Votre sécurité est notre priorité.</a:t>
            </a:r>
          </a:p>
          <a:p>
            <a:r>
              <a:rPr lang="fr-FR" dirty="0">
                <a:solidFill>
                  <a:srgbClr val="7030A0"/>
                </a:solidFill>
              </a:rPr>
              <a:t>Le  casque est obligatoire pour les départs en VTT, conseillé sur la </a:t>
            </a:r>
            <a:r>
              <a:rPr lang="fr-FR" dirty="0" smtClean="0">
                <a:solidFill>
                  <a:srgbClr val="7030A0"/>
                </a:solidFill>
              </a:rPr>
              <a:t>route.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Le Gilet jaune fluo est obligatoire depuis le 01/10/2008, la nuit ou par mauvais  temps </a:t>
            </a:r>
            <a:endParaRPr lang="fr-FR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Christian\Pictures\1ere sortie 1 mars 2009CCE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429000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heel spokes="8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88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8856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8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8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dirty="0" smtClean="0"/>
              <a:t>Nos circuits VTT sont beaucoup demandés</a:t>
            </a:r>
          </a:p>
          <a:p>
            <a:pPr algn="ctr">
              <a:buNone/>
            </a:pPr>
            <a:r>
              <a:rPr lang="fr-FR" dirty="0" smtClean="0"/>
              <a:t>par les Vététistes non Licenciés .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Notre Club est en manque de vététistes licenciés pour faire face à l’organisation de nos circuits.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S’il y a des personnes intéressées pour nous rejoindre, vélo route ou VTT.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u="sng" dirty="0" smtClean="0"/>
              <a:t>Contact:</a:t>
            </a:r>
            <a:r>
              <a:rPr lang="fr-FR" dirty="0" smtClean="0"/>
              <a:t> Wach Christian 7 rue de la montée EPFIG</a:t>
            </a:r>
          </a:p>
          <a:p>
            <a:pPr algn="ctr">
              <a:buNone/>
            </a:pPr>
            <a:r>
              <a:rPr lang="fr-FR" dirty="0" smtClean="0"/>
              <a:t>03 88 85 57 25   ou   06 81 25 80 17</a:t>
            </a:r>
          </a:p>
          <a:p>
            <a:pPr algn="ctr">
              <a:buNone/>
            </a:pPr>
            <a:r>
              <a:rPr lang="fr-FR" dirty="0" smtClean="0">
                <a:hlinkClick r:id="rId4"/>
              </a:rPr>
              <a:t>Wach.christian@wanadoo.fr</a:t>
            </a:r>
            <a:r>
              <a:rPr lang="fr-FR" dirty="0" smtClean="0"/>
              <a:t>  </a:t>
            </a:r>
          </a:p>
          <a:p>
            <a:pPr algn="ctr">
              <a:buNone/>
            </a:pPr>
            <a:r>
              <a:rPr lang="fr-FR" b="1" u="sng" dirty="0" smtClean="0"/>
              <a:t>Président du Cyclo Club EPFIG </a:t>
            </a:r>
          </a:p>
          <a:p>
            <a:pPr algn="ctr">
              <a:buNone/>
            </a:pPr>
            <a:endParaRPr lang="fr-FR" dirty="0"/>
          </a:p>
        </p:txBody>
      </p:sp>
    </p:spTree>
  </p:cSld>
  <p:clrMapOvr>
    <a:masterClrMapping/>
  </p:clrMapOvr>
  <p:transition advTm="10000">
    <p:wheel spokes="8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106680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3333FF"/>
                </a:solidFill>
                <a:latin typeface="Algerian" pitchFamily="82" charset="0"/>
              </a:rPr>
              <a:t>CYCLO CLUB EPFIG</a:t>
            </a:r>
            <a:br>
              <a:rPr lang="fr-FR" sz="4000" dirty="0">
                <a:solidFill>
                  <a:srgbClr val="3333FF"/>
                </a:solidFill>
                <a:latin typeface="Algerian" pitchFamily="82" charset="0"/>
              </a:rPr>
            </a:br>
            <a:r>
              <a:rPr lang="fr-FR" sz="4000" dirty="0">
                <a:solidFill>
                  <a:srgbClr val="3333FF"/>
                </a:solidFill>
                <a:latin typeface="Algerian" pitchFamily="82" charset="0"/>
              </a:rPr>
              <a:t>N° 4082</a:t>
            </a:r>
          </a:p>
        </p:txBody>
      </p:sp>
      <p:pic>
        <p:nvPicPr>
          <p:cNvPr id="32772" name="Picture 4" descr="Scan1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564" y="1857364"/>
            <a:ext cx="6588524" cy="471490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2773" name="Picture 5" descr="Entête ligue Als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88913"/>
            <a:ext cx="2001866" cy="1607787"/>
          </a:xfrm>
          <a:prstGeom prst="rect">
            <a:avLst/>
          </a:prstGeom>
          <a:noFill/>
        </p:spPr>
      </p:pic>
      <p:pic>
        <p:nvPicPr>
          <p:cNvPr id="1026" name="Picture 2" descr="C:\Users\Christian\Pictures\LOGO EPFIG\blas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32149"/>
            <a:ext cx="1285884" cy="14466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8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Cyclo Club EPFIG</a:t>
            </a:r>
            <a:br>
              <a:rPr lang="fr-FR" dirty="0" smtClean="0"/>
            </a:br>
            <a:r>
              <a:rPr lang="fr-FR" sz="3600" dirty="0" smtClean="0"/>
              <a:t>a été crée en 1982 par        Pierre VERDENAL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 descr="CYCLO CLUB EPFIG 1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143116"/>
            <a:ext cx="7112514" cy="4429156"/>
          </a:xfrm>
          <a:prstGeom prst="rect">
            <a:avLst/>
          </a:prstGeom>
        </p:spPr>
      </p:pic>
    </p:spTree>
  </p:cSld>
  <p:clrMapOvr>
    <a:masterClrMapping/>
  </p:clrMapOvr>
  <p:transition advTm="10000">
    <p:wheel spokes="8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Club a connu </a:t>
            </a:r>
            <a:r>
              <a:rPr lang="fr-FR" dirty="0" smtClean="0">
                <a:solidFill>
                  <a:srgbClr val="FF0000"/>
                </a:solidFill>
              </a:rPr>
              <a:t>3</a:t>
            </a:r>
            <a:r>
              <a:rPr lang="fr-FR" dirty="0" smtClean="0"/>
              <a:t> présidents</a:t>
            </a:r>
            <a:br>
              <a:rPr lang="fr-FR" dirty="0" smtClean="0"/>
            </a:br>
            <a:r>
              <a:rPr lang="fr-FR" sz="2800" dirty="0" smtClean="0"/>
              <a:t>Pierre VERDENAL / François JEHL /          Christian WACH</a:t>
            </a:r>
            <a:br>
              <a:rPr lang="fr-FR" sz="2800" dirty="0" smtClean="0"/>
            </a:br>
            <a:r>
              <a:rPr lang="fr-FR" sz="2800" dirty="0" smtClean="0"/>
              <a:t>ET </a:t>
            </a:r>
            <a:r>
              <a:rPr lang="fr-FR" sz="2800" dirty="0" smtClean="0">
                <a:solidFill>
                  <a:srgbClr val="FF0000"/>
                </a:solidFill>
              </a:rPr>
              <a:t>4</a:t>
            </a:r>
            <a:r>
              <a:rPr lang="fr-FR" sz="2800" dirty="0" smtClean="0"/>
              <a:t> maillots différents</a:t>
            </a:r>
            <a:endParaRPr lang="fr-FR" dirty="0"/>
          </a:p>
        </p:txBody>
      </p:sp>
      <p:pic>
        <p:nvPicPr>
          <p:cNvPr id="4" name="Espace réservé du contenu 3" descr="REMISE MAILLOTS CYCLO 01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57290" y="1785926"/>
            <a:ext cx="6412683" cy="4809512"/>
          </a:xfrm>
        </p:spPr>
      </p:pic>
    </p:spTree>
  </p:cSld>
  <p:clrMapOvr>
    <a:masterClrMapping/>
  </p:clrMapOvr>
  <p:transition advTm="10000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Nous sommes un petit club de </a:t>
            </a:r>
            <a:r>
              <a:rPr lang="fr-FR" dirty="0" smtClean="0"/>
              <a:t>27 </a:t>
            </a:r>
            <a:r>
              <a:rPr lang="fr-FR" dirty="0" smtClean="0"/>
              <a:t>licenciés</a:t>
            </a:r>
            <a:endParaRPr lang="fr-FR" dirty="0"/>
          </a:p>
        </p:txBody>
      </p:sp>
      <p:pic>
        <p:nvPicPr>
          <p:cNvPr id="4" name="Espace réservé du contenu 3" descr="REMISE MAILLOTS CYCLO 0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10000">
    <p:wheel spokes="8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</a:t>
            </a:r>
            <a:r>
              <a:rPr lang="fr-FR" dirty="0" smtClean="0"/>
              <a:t>ONCENTRATION DES </a:t>
            </a:r>
            <a:r>
              <a:rPr lang="fr-FR" dirty="0" smtClean="0">
                <a:solidFill>
                  <a:srgbClr val="FF0000"/>
                </a:solidFill>
              </a:rPr>
              <a:t>3</a:t>
            </a:r>
            <a:r>
              <a:rPr lang="fr-FR" dirty="0" smtClean="0"/>
              <a:t> LIGUES DE L’</a:t>
            </a:r>
            <a:r>
              <a:rPr lang="fr-FR" dirty="0" smtClean="0">
                <a:solidFill>
                  <a:srgbClr val="FF0000"/>
                </a:solidFill>
              </a:rPr>
              <a:t>E</a:t>
            </a:r>
            <a:r>
              <a:rPr lang="fr-FR" dirty="0" smtClean="0"/>
              <a:t>ST A </a:t>
            </a:r>
            <a:r>
              <a:rPr lang="fr-FR" dirty="0" smtClean="0">
                <a:solidFill>
                  <a:srgbClr val="FF0000"/>
                </a:solidFill>
              </a:rPr>
              <a:t>B</a:t>
            </a:r>
            <a:r>
              <a:rPr lang="fr-FR" dirty="0" smtClean="0"/>
              <a:t>ELFAHY </a:t>
            </a:r>
            <a:endParaRPr lang="fr-FR" dirty="0"/>
          </a:p>
        </p:txBody>
      </p:sp>
      <p:pic>
        <p:nvPicPr>
          <p:cNvPr id="4" name="Espace réservé du contenu 3" descr="concentration des 3 ligues 2009 à Belfahy (tous) 01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34368" y="1600200"/>
            <a:ext cx="6275263" cy="4708525"/>
          </a:xfrm>
        </p:spPr>
      </p:pic>
    </p:spTree>
  </p:cSld>
  <p:clrMapOvr>
    <a:masterClrMapping/>
  </p:clrMapOvr>
  <p:transition advTm="10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sz="4000" dirty="0" smtClean="0">
                <a:solidFill>
                  <a:srgbClr val="FF0000"/>
                </a:solidFill>
              </a:rPr>
              <a:t>L</a:t>
            </a:r>
            <a:r>
              <a:rPr lang="fr-FR" sz="4000" dirty="0" smtClean="0"/>
              <a:t>a </a:t>
            </a:r>
            <a:r>
              <a:rPr lang="fr-FR" sz="4000" dirty="0" smtClean="0">
                <a:solidFill>
                  <a:srgbClr val="FF0000"/>
                </a:solidFill>
              </a:rPr>
              <a:t>j</a:t>
            </a:r>
            <a:r>
              <a:rPr lang="fr-FR" sz="4000" dirty="0" smtClean="0"/>
              <a:t>ournée en </a:t>
            </a:r>
            <a:r>
              <a:rPr lang="fr-FR" sz="4000" dirty="0" smtClean="0">
                <a:solidFill>
                  <a:srgbClr val="FF0000"/>
                </a:solidFill>
              </a:rPr>
              <a:t>f</a:t>
            </a:r>
            <a:r>
              <a:rPr lang="fr-FR" sz="4000" dirty="0" smtClean="0"/>
              <a:t>aveur des </a:t>
            </a:r>
            <a:r>
              <a:rPr lang="fr-FR" sz="4000" dirty="0" smtClean="0">
                <a:solidFill>
                  <a:srgbClr val="FF0000"/>
                </a:solidFill>
              </a:rPr>
              <a:t>p</a:t>
            </a:r>
            <a:r>
              <a:rPr lang="fr-FR" sz="4000" dirty="0" smtClean="0"/>
              <a:t>ersonnes </a:t>
            </a:r>
            <a:r>
              <a:rPr lang="fr-FR" sz="4000" dirty="0" smtClean="0">
                <a:solidFill>
                  <a:srgbClr val="FF0000"/>
                </a:solidFill>
              </a:rPr>
              <a:t>H</a:t>
            </a:r>
            <a:r>
              <a:rPr lang="fr-FR" sz="4000" dirty="0" smtClean="0"/>
              <a:t>andicapées              le </a:t>
            </a:r>
            <a:r>
              <a:rPr lang="fr-FR" sz="4000" dirty="0" smtClean="0">
                <a:solidFill>
                  <a:srgbClr val="FF0000"/>
                </a:solidFill>
              </a:rPr>
              <a:t>18</a:t>
            </a:r>
            <a:r>
              <a:rPr lang="fr-FR" sz="4000" dirty="0" smtClean="0"/>
              <a:t> </a:t>
            </a:r>
            <a:r>
              <a:rPr lang="fr-FR" sz="4000" dirty="0" smtClean="0"/>
              <a:t>mars </a:t>
            </a:r>
            <a:r>
              <a:rPr lang="fr-FR" sz="4000" dirty="0" smtClean="0">
                <a:solidFill>
                  <a:srgbClr val="FF0000"/>
                </a:solidFill>
              </a:rPr>
              <a:t>2012</a:t>
            </a:r>
            <a:endParaRPr lang="fr-FR" sz="4000" dirty="0" smtClean="0">
              <a:solidFill>
                <a:srgbClr val="FF0000"/>
              </a:solidFill>
            </a:endParaRPr>
          </a:p>
        </p:txBody>
      </p:sp>
      <p:pic>
        <p:nvPicPr>
          <p:cNvPr id="17411" name="Picture 5" descr="handicapés 2006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628775"/>
            <a:ext cx="6799262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8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H</a:t>
            </a:r>
            <a:r>
              <a:rPr lang="fr-FR" dirty="0" smtClean="0"/>
              <a:t>istorique de la </a:t>
            </a:r>
            <a:r>
              <a:rPr lang="fr-FR" dirty="0" smtClean="0">
                <a:solidFill>
                  <a:srgbClr val="FF0000"/>
                </a:solidFill>
              </a:rPr>
              <a:t>j</a:t>
            </a:r>
            <a:r>
              <a:rPr lang="fr-FR" dirty="0" smtClean="0"/>
              <a:t>ournée </a:t>
            </a:r>
            <a:r>
              <a:rPr lang="fr-FR" dirty="0" smtClean="0">
                <a:solidFill>
                  <a:srgbClr val="FF0000"/>
                </a:solidFill>
              </a:rPr>
              <a:t>d</a:t>
            </a:r>
            <a:r>
              <a:rPr lang="fr-FR" dirty="0" smtClean="0"/>
              <a:t>es </a:t>
            </a:r>
            <a:r>
              <a:rPr lang="fr-FR" dirty="0" smtClean="0">
                <a:solidFill>
                  <a:srgbClr val="FF0000"/>
                </a:solidFill>
              </a:rPr>
              <a:t>p</a:t>
            </a:r>
            <a:r>
              <a:rPr lang="fr-FR" dirty="0" smtClean="0"/>
              <a:t>ersonnes </a:t>
            </a:r>
            <a:r>
              <a:rPr lang="fr-FR" dirty="0" smtClean="0">
                <a:solidFill>
                  <a:srgbClr val="FF0000"/>
                </a:solidFill>
              </a:rPr>
              <a:t>h</a:t>
            </a:r>
            <a:r>
              <a:rPr lang="fr-FR" dirty="0" smtClean="0"/>
              <a:t>andicapées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.</a:t>
            </a:r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00166" y="1500102"/>
          <a:ext cx="6316459" cy="5357898"/>
        </p:xfrm>
        <a:graphic>
          <a:graphicData uri="http://schemas.openxmlformats.org/presentationml/2006/ole">
            <p:oleObj spid="_x0000_s1026" name="Worksheet" r:id="rId5" imgW="8782023" imgH="7448547" progId="Excel.Sheet.8">
              <p:embed/>
            </p:oleObj>
          </a:graphicData>
        </a:graphic>
      </p:graphicFrame>
    </p:spTree>
  </p:cSld>
  <p:clrMapOvr>
    <a:masterClrMapping/>
  </p:clrMapOvr>
  <p:transition spd="med" advClick="0" advTm="30000">
    <p:sndAc>
      <p:stSnd>
        <p:snd r:embed="rId4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</a:t>
            </a:r>
            <a:r>
              <a:rPr lang="fr-FR" dirty="0" smtClean="0"/>
              <a:t>ircuit </a:t>
            </a:r>
            <a:r>
              <a:rPr lang="fr-FR" dirty="0" smtClean="0">
                <a:solidFill>
                  <a:srgbClr val="FF0000"/>
                </a:solidFill>
              </a:rPr>
              <a:t>R</a:t>
            </a:r>
            <a:r>
              <a:rPr lang="fr-FR" dirty="0" smtClean="0"/>
              <a:t>ohan le </a:t>
            </a:r>
            <a:r>
              <a:rPr lang="fr-FR" dirty="0" smtClean="0">
                <a:solidFill>
                  <a:srgbClr val="FF0000"/>
                </a:solidFill>
              </a:rPr>
              <a:t>6</a:t>
            </a:r>
            <a:r>
              <a:rPr lang="fr-FR" dirty="0" smtClean="0"/>
              <a:t> </a:t>
            </a:r>
            <a:r>
              <a:rPr lang="fr-FR" dirty="0" smtClean="0"/>
              <a:t>mai </a:t>
            </a:r>
            <a:r>
              <a:rPr lang="fr-FR" dirty="0" smtClean="0">
                <a:solidFill>
                  <a:srgbClr val="FF0000"/>
                </a:solidFill>
              </a:rPr>
              <a:t>2012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Circuit Rohan 06 - 5 - 07 00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</p:spTree>
  </p:cSld>
  <p:clrMapOvr>
    <a:masterClrMapping/>
  </p:clrMapOvr>
  <p:transition advTm="10000">
    <p:wheel spokes="8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469</TotalTime>
  <Words>224</Words>
  <Application>Microsoft Office PowerPoint</Application>
  <PresentationFormat>Affichage à l'écran (4:3)</PresentationFormat>
  <Paragraphs>59</Paragraphs>
  <Slides>15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Apex</vt:lpstr>
      <vt:lpstr>Worksheet</vt:lpstr>
      <vt:lpstr>Bonjour a tous </vt:lpstr>
      <vt:lpstr>CYCLO CLUB EPFIG N° 4082</vt:lpstr>
      <vt:lpstr>Le Cyclo Club EPFIG a été crée en 1982 par        Pierre VERDENAL</vt:lpstr>
      <vt:lpstr>Le Club a connu 3 présidents Pierre VERDENAL / François JEHL /          Christian WACH ET 4 maillots différents</vt:lpstr>
      <vt:lpstr>Nous sommes un petit club de 27 licenciés</vt:lpstr>
      <vt:lpstr>CONCENTRATION DES 3 LIGUES DE L’EST A BELFAHY </vt:lpstr>
      <vt:lpstr>La journée en faveur des personnes Handicapées              le 18 mars 2012</vt:lpstr>
      <vt:lpstr>Historique de la journée des personnes handicapées</vt:lpstr>
      <vt:lpstr>Circuit Rohan le 6 mai 2012</vt:lpstr>
      <vt:lpstr>Remise d’une Gratitude Fédérale Ruban bleu Sécurité 2007 à LIMOGES                                   par le Président                   Dominique LAMOULLER</vt:lpstr>
      <vt:lpstr>Gratitude Fédérale 2007</vt:lpstr>
      <vt:lpstr>Sécurité le GILET FLUO 2008</vt:lpstr>
      <vt:lpstr>PARIS / BREST / PARIS 2011 ET 1226 KM</vt:lpstr>
      <vt:lpstr>..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Christian</dc:creator>
  <cp:lastModifiedBy>Christian</cp:lastModifiedBy>
  <cp:revision>51</cp:revision>
  <dcterms:created xsi:type="dcterms:W3CDTF">2009-11-11T18:40:28Z</dcterms:created>
  <dcterms:modified xsi:type="dcterms:W3CDTF">2012-06-08T17:19:32Z</dcterms:modified>
</cp:coreProperties>
</file>